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  <p:sldId id="292" r:id="rId2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77" autoAdjust="0"/>
    <p:restoredTop sz="94248" autoAdjust="0"/>
  </p:normalViewPr>
  <p:slideViewPr>
    <p:cSldViewPr>
      <p:cViewPr>
        <p:scale>
          <a:sx n="100" d="100"/>
          <a:sy n="100" d="100"/>
        </p:scale>
        <p:origin x="-1522" y="37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26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12" Type="http://schemas.openxmlformats.org/officeDocument/2006/relationships/image" Target="../media/image125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11" Type="http://schemas.openxmlformats.org/officeDocument/2006/relationships/image" Target="../media/image124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0888" y="24011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8640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581128" y="2401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</a:t>
            </a:r>
            <a:r>
              <a:rPr lang="en-GB" dirty="0" smtClean="0"/>
              <a:t>, &lt;100&gt; [1,-1,0]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7072" y="448746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</a:t>
            </a:r>
            <a:r>
              <a:rPr lang="en-GB" dirty="0" smtClean="0"/>
              <a:t>, &lt;100&gt; </a:t>
            </a:r>
            <a:r>
              <a:rPr lang="en-GB" dirty="0" smtClean="0"/>
              <a:t>[2,0,0]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781572" y="448746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</a:t>
            </a:r>
            <a:r>
              <a:rPr lang="en-GB" dirty="0" smtClean="0"/>
              <a:t>, &lt;100&gt; [1</a:t>
            </a:r>
            <a:r>
              <a:rPr lang="en-GB" dirty="0" smtClean="0"/>
              <a:t>,-1,0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47880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137" y="5004048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=40</a:t>
            </a:r>
            <a:endParaRPr lang="en-GB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788024"/>
            <a:ext cx="248898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501008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7882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829193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7" y="644420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60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01008" y="3626604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83400" y="4202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685177" y="3635896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23987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546524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</a:t>
            </a:r>
            <a:r>
              <a:rPr lang="en-GB" dirty="0" smtClean="0"/>
              <a:t>[2,0,0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707491" y="22677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84577" y="3698612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9484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331824" y="665094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92696" y="8172400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=10,dk=0.2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72" y="69482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807648" y="8204338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=10,dk=0.1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95217" y="175191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823270" y="175439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5397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591022" y="17543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6672" y="17636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=15,dk=0.1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60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</a:t>
            </a:r>
            <a:r>
              <a:rPr lang="en-GB" smtClean="0"/>
              <a:t>3 100 </a:t>
            </a:r>
            <a:r>
              <a:rPr lang="en-GB" dirty="0" smtClean="0"/>
              <a:t>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191805</TotalTime>
  <Words>808</Words>
  <Application>Microsoft Office PowerPoint</Application>
  <PresentationFormat>On-screen Show (4:3)</PresentationFormat>
  <Paragraphs>155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341</cp:revision>
  <dcterms:created xsi:type="dcterms:W3CDTF">2013-02-18T14:14:09Z</dcterms:created>
  <dcterms:modified xsi:type="dcterms:W3CDTF">2014-03-04T19:59:51Z</dcterms:modified>
</cp:coreProperties>
</file>